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3"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776" y="1374"/>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2017/7/13</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2017/7/13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2017/7/13</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615769" y="3131096"/>
            <a:ext cx="5626461" cy="2686000"/>
          </a:xfrm>
          <a:prstGeom prst="roundRect">
            <a:avLst>
              <a:gd name="adj" fmla="val 1899"/>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713019" y="3296816"/>
            <a:ext cx="5431959" cy="2376264"/>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047" name="正方形/長方形 1046"/>
          <p:cNvSpPr/>
          <p:nvPr/>
        </p:nvSpPr>
        <p:spPr>
          <a:xfrm>
            <a:off x="404664" y="2576736"/>
            <a:ext cx="6048672" cy="7049915"/>
          </a:xfrm>
          <a:prstGeom prst="rect">
            <a:avLst/>
          </a:prstGeom>
          <a:noFill/>
          <a:ln w="38100">
            <a:solidFill>
              <a:srgbClr val="FF990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576736"/>
            <a:ext cx="6048065" cy="488527"/>
          </a:xfrm>
          <a:prstGeom prst="rect">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61788" y="2288704"/>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sp>
        <p:nvSpPr>
          <p:cNvPr id="5" name="二等辺三角形 4"/>
          <p:cNvSpPr/>
          <p:nvPr/>
        </p:nvSpPr>
        <p:spPr>
          <a:xfrm>
            <a:off x="2955955" y="128464"/>
            <a:ext cx="946090" cy="288032"/>
          </a:xfrm>
          <a:prstGeom prst="triangle">
            <a:avLst>
              <a:gd name="adj" fmla="val 47335"/>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405270" y="1280592"/>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smtClean="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92708" y="956151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880563881"/>
              </p:ext>
            </p:extLst>
          </p:nvPr>
        </p:nvGraphicFramePr>
        <p:xfrm>
          <a:off x="600742" y="9047407"/>
          <a:ext cx="5656516" cy="586113"/>
        </p:xfrm>
        <a:graphic>
          <a:graphicData uri="http://schemas.openxmlformats.org/drawingml/2006/table">
            <a:tbl>
              <a:tblPr firstRow="1" bandRow="1">
                <a:tableStyleId>{5C22544A-7EE6-4342-B048-85BDC9FD1C3A}</a:tableStyleId>
              </a:tblPr>
              <a:tblGrid>
                <a:gridCol w="2985412"/>
                <a:gridCol w="2671104"/>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091694275"/>
              </p:ext>
            </p:extLst>
          </p:nvPr>
        </p:nvGraphicFramePr>
        <p:xfrm>
          <a:off x="1315019" y="344488"/>
          <a:ext cx="4227962" cy="869418"/>
        </p:xfrm>
        <a:graphic>
          <a:graphicData uri="http://schemas.openxmlformats.org/drawingml/2006/table">
            <a:tbl>
              <a:tblPr firstRow="1" bandRow="1">
                <a:tableStyleId>{5C22544A-7EE6-4342-B048-85BDC9FD1C3A}</a:tableStyleId>
              </a:tblPr>
              <a:tblGrid>
                <a:gridCol w="4227962"/>
              </a:tblGrid>
              <a:tr h="248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FAX</a:t>
                      </a: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送信先：○○健康保険組合　宛</a:t>
                      </a: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r>
              <a:tr h="4107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03-1234-5678</a:t>
                      </a:r>
                      <a:endParaRPr kumimoji="1" lang="ja-JP" altLang="en-US"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42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5026596"/>
              </p:ext>
            </p:extLst>
          </p:nvPr>
        </p:nvGraphicFramePr>
        <p:xfrm>
          <a:off x="705256" y="3284770"/>
          <a:ext cx="5372825" cy="2378652"/>
        </p:xfrm>
        <a:graphic>
          <a:graphicData uri="http://schemas.openxmlformats.org/drawingml/2006/table">
            <a:tbl>
              <a:tblPr firstRow="1" bandRow="1">
                <a:tableStyleId>{5C22544A-7EE6-4342-B048-85BDC9FD1C3A}</a:tableStyleId>
              </a:tblPr>
              <a:tblGrid>
                <a:gridCol w="1247858"/>
                <a:gridCol w="4124967"/>
              </a:tblGrid>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健診・重症化予防に取り組みます。</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健康管理・安全衛生活動に取り組みます。</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メンタルヘルス対策に取り組みます。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過重労働防止に取り組みます。</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感染症予防対策に取り組みます。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健康経営</a:t>
                      </a:r>
                      <a:r>
                        <a:rPr kumimoji="1" lang="en-US" altLang="ja-JP" sz="1400" b="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400163379"/>
              </p:ext>
            </p:extLst>
          </p:nvPr>
        </p:nvGraphicFramePr>
        <p:xfrm>
          <a:off x="605459" y="6074338"/>
          <a:ext cx="5631853" cy="2983118"/>
        </p:xfrm>
        <a:graphic>
          <a:graphicData uri="http://schemas.openxmlformats.org/drawingml/2006/table">
            <a:tbl>
              <a:tblPr firstRow="1" bandRow="1">
                <a:tableStyleId>{5C22544A-7EE6-4342-B048-85BDC9FD1C3A}</a:tableStyleId>
              </a:tblPr>
              <a:tblGrid>
                <a:gridCol w="1311373"/>
                <a:gridCol w="1518426"/>
                <a:gridCol w="1395871"/>
                <a:gridCol w="1406183"/>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平成　　年　　月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銀の証</a:t>
                      </a:r>
                      <a:r>
                        <a:rPr kumimoji="1" lang="ja-JP" altLang="en-US" sz="1200" baseline="0" dirty="0" smtClean="0">
                          <a:latin typeface="HGSｺﾞｼｯｸM" panose="020B0600000000000000" pitchFamily="50" charset="-128"/>
                          <a:ea typeface="HGSｺﾞｼｯｸM" panose="020B0600000000000000" pitchFamily="50" charset="-128"/>
                        </a:rPr>
                        <a:t> </a:t>
                      </a:r>
                      <a:r>
                        <a:rPr kumimoji="1" lang="ja-JP" altLang="en-US" sz="1200" dirty="0" smtClean="0">
                          <a:latin typeface="HGSｺﾞｼｯｸM" panose="020B0600000000000000" pitchFamily="50" charset="-128"/>
                          <a:ea typeface="HGSｺﾞｼｯｸM" panose="020B0600000000000000" pitchFamily="50" charset="-128"/>
                        </a:rPr>
                        <a:t>認定番号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898525" indent="0" algn="l"/>
                      <a:r>
                        <a:rPr kumimoji="1" lang="ja-JP" altLang="en-US" sz="1400" baseline="0" dirty="0" smtClean="0">
                          <a:latin typeface="HGSｺﾞｼｯｸM" panose="020B0600000000000000" pitchFamily="50" charset="-128"/>
                          <a:ea typeface="HGSｺﾞｼｯｸM" panose="020B0600000000000000" pitchFamily="50" charset="-128"/>
                        </a:rPr>
                        <a:t>健 銀　第　　　　　　号</a:t>
                      </a:r>
                      <a:endParaRPr kumimoji="1" lang="en-US" altLang="ja-JP" sz="14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4149080" y="9705528"/>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宣言は</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
        <p:nvSpPr>
          <p:cNvPr id="3" name="正方形/長方形 2"/>
          <p:cNvSpPr/>
          <p:nvPr/>
        </p:nvSpPr>
        <p:spPr>
          <a:xfrm>
            <a:off x="7245424" y="358484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17032" y="5745088"/>
            <a:ext cx="2736304" cy="3257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健康経営は</a:t>
            </a:r>
            <a:r>
              <a:rPr lang="en-US" altLang="ja-JP" sz="800" dirty="0">
                <a:solidFill>
                  <a:schemeClr val="tx1"/>
                </a:solidFill>
                <a:latin typeface="HGSｺﾞｼｯｸM" panose="020B0600000000000000" pitchFamily="50" charset="-128"/>
                <a:ea typeface="HGSｺﾞｼｯｸM" panose="020B0600000000000000" pitchFamily="50" charset="-128"/>
              </a:rPr>
              <a:t>NPO</a:t>
            </a:r>
            <a:r>
              <a:rPr lang="ja-JP" altLang="en-US" sz="800" dirty="0">
                <a:solidFill>
                  <a:schemeClr val="tx1"/>
                </a:solidFill>
                <a:latin typeface="HGSｺﾞｼｯｸM" panose="020B0600000000000000" pitchFamily="50" charset="-128"/>
                <a:ea typeface="HGSｺﾞｼｯｸM" panose="020B0600000000000000" pitchFamily="50" charset="-128"/>
              </a:rPr>
              <a:t>法人健康経営研究会の登録商標です </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〇〇</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28054888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4695</TotalTime>
  <Words>360</Words>
  <Application>Microsoft Office PowerPoint</Application>
  <PresentationFormat>A4 210 x 297 mm</PresentationFormat>
  <Paragraphs>78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yoneuchi</cp:lastModifiedBy>
  <cp:revision>282</cp:revision>
  <cp:lastPrinted>2017-07-13T05:08:28Z</cp:lastPrinted>
  <dcterms:created xsi:type="dcterms:W3CDTF">2015-09-07T23:26:23Z</dcterms:created>
  <dcterms:modified xsi:type="dcterms:W3CDTF">2017-07-13T05:09:14Z</dcterms:modified>
</cp:coreProperties>
</file>